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Lst>
  <p:notesMasterIdLst>
    <p:notesMasterId r:id="rId43"/>
  </p:notesMasterIdLst>
  <p:handoutMasterIdLst>
    <p:handoutMasterId r:id="rId44"/>
  </p:handoutMasterIdLst>
  <p:sldIdLst>
    <p:sldId id="1933" r:id="rId4"/>
    <p:sldId id="2076136835" r:id="rId5"/>
    <p:sldId id="2076136790" r:id="rId6"/>
    <p:sldId id="2076137638" r:id="rId7"/>
    <p:sldId id="2076136831" r:id="rId8"/>
    <p:sldId id="2076137640" r:id="rId9"/>
    <p:sldId id="2076137618" r:id="rId10"/>
    <p:sldId id="2076137641" r:id="rId11"/>
    <p:sldId id="2076137633" r:id="rId12"/>
    <p:sldId id="2076136884" r:id="rId13"/>
    <p:sldId id="2076137624" r:id="rId14"/>
    <p:sldId id="2076137616" r:id="rId15"/>
    <p:sldId id="2076137628" r:id="rId16"/>
    <p:sldId id="2076137634" r:id="rId17"/>
    <p:sldId id="2076137636" r:id="rId18"/>
    <p:sldId id="2076136873" r:id="rId19"/>
    <p:sldId id="2076136800" r:id="rId20"/>
    <p:sldId id="2076136797" r:id="rId21"/>
    <p:sldId id="2076136799" r:id="rId22"/>
    <p:sldId id="2076136803" r:id="rId23"/>
    <p:sldId id="2076136802" r:id="rId24"/>
    <p:sldId id="2076136798" r:id="rId25"/>
    <p:sldId id="2076136809" r:id="rId26"/>
    <p:sldId id="2076136864" r:id="rId27"/>
    <p:sldId id="2076137622" r:id="rId28"/>
    <p:sldId id="2076136883" r:id="rId29"/>
    <p:sldId id="2076136880" r:id="rId30"/>
    <p:sldId id="2076137619" r:id="rId31"/>
    <p:sldId id="2076137617" r:id="rId32"/>
    <p:sldId id="2076136857" r:id="rId33"/>
    <p:sldId id="2076136872" r:id="rId34"/>
    <p:sldId id="2076136806" r:id="rId35"/>
    <p:sldId id="2076136729" r:id="rId36"/>
    <p:sldId id="2076137629" r:id="rId37"/>
    <p:sldId id="1950" r:id="rId38"/>
    <p:sldId id="2076137635" r:id="rId39"/>
    <p:sldId id="2076137637" r:id="rId40"/>
    <p:sldId id="2076136878" r:id="rId41"/>
    <p:sldId id="1937" r:id="rId42"/>
  </p:sldIdLst>
  <p:sldSz cx="12192000" cy="6858000"/>
  <p:notesSz cx="6858000" cy="9144000"/>
  <p:custDataLst>
    <p:tags r:id="rId4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933"/>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Lst>
        </p14:section>
        <p14:section name="Secure Ingress" id="{C6405885-31EF-4EA4-A862-188EDDA16A3B}">
          <p14:sldIdLst>
            <p14:sldId id="2076137635"/>
            <p14:sldId id="2076137637"/>
          </p14:sldIdLst>
        </p14:section>
        <p14:section name="Closing" id="{27C2EA84-BEB9-4094-A415-CF62908714D0}">
          <p14:sldIdLst>
            <p14:sldId id="2076136878"/>
            <p14:sldId id="19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716" y="5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27-Mar-20 6:45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27-Mar-20 6:45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2131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25</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27-Mar-20 6:45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6462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27-Mar-20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27-Mar-20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2669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0.png"/><Relationship Id="rId7" Type="http://schemas.openxmlformats.org/officeDocument/2006/relationships/image" Target="../media/image58.svg"/><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21.svg"/><Relationship Id="rId9" Type="http://schemas.openxmlformats.org/officeDocument/2006/relationships/image" Target="../media/image60.jpeg"/></Relationships>
</file>

<file path=ppt/slides/_rels/slide1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21.svg"/><Relationship Id="rId3" Type="http://schemas.openxmlformats.org/officeDocument/2006/relationships/image" Target="../media/image64.tiff"/><Relationship Id="rId7" Type="http://schemas.openxmlformats.org/officeDocument/2006/relationships/image" Target="../media/image68.png"/><Relationship Id="rId12" Type="http://schemas.openxmlformats.org/officeDocument/2006/relationships/image" Target="../media/image20.png"/><Relationship Id="rId17" Type="http://schemas.openxmlformats.org/officeDocument/2006/relationships/image" Target="../media/image76.jpeg"/><Relationship Id="rId2" Type="http://schemas.openxmlformats.org/officeDocument/2006/relationships/image" Target="../media/image63.tiff"/><Relationship Id="rId16" Type="http://schemas.openxmlformats.org/officeDocument/2006/relationships/image" Target="../media/image75.jpeg"/><Relationship Id="rId1" Type="http://schemas.openxmlformats.org/officeDocument/2006/relationships/slideLayout" Target="../slideLayouts/slideLayout5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tiff"/><Relationship Id="rId15" Type="http://schemas.openxmlformats.org/officeDocument/2006/relationships/image" Target="../media/image74.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3.jpeg"/></Relationships>
</file>

<file path=ppt/slides/_rels/slide1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png"/><Relationship Id="rId18" Type="http://schemas.openxmlformats.org/officeDocument/2006/relationships/image" Target="../media/image76.jpeg"/><Relationship Id="rId3" Type="http://schemas.openxmlformats.org/officeDocument/2006/relationships/image" Target="../media/image89.emf"/><Relationship Id="rId21" Type="http://schemas.openxmlformats.org/officeDocument/2006/relationships/image" Target="../media/image92.png"/><Relationship Id="rId7" Type="http://schemas.openxmlformats.org/officeDocument/2006/relationships/image" Target="../media/image66.tiff"/><Relationship Id="rId12" Type="http://schemas.openxmlformats.org/officeDocument/2006/relationships/image" Target="../media/image72.svg"/><Relationship Id="rId17" Type="http://schemas.openxmlformats.org/officeDocument/2006/relationships/image" Target="../media/image75.jpeg"/><Relationship Id="rId2" Type="http://schemas.openxmlformats.org/officeDocument/2006/relationships/image" Target="../media/image88.tiff"/><Relationship Id="rId16" Type="http://schemas.openxmlformats.org/officeDocument/2006/relationships/image" Target="../media/image74.png"/><Relationship Id="rId20" Type="http://schemas.openxmlformats.org/officeDocument/2006/relationships/image" Target="../media/image91.svg"/><Relationship Id="rId1" Type="http://schemas.openxmlformats.org/officeDocument/2006/relationships/slideLayout" Target="../slideLayouts/slideLayout57.xml"/><Relationship Id="rId6" Type="http://schemas.openxmlformats.org/officeDocument/2006/relationships/image" Target="../media/image65.jpeg"/><Relationship Id="rId11" Type="http://schemas.openxmlformats.org/officeDocument/2006/relationships/image" Target="../media/image71.png"/><Relationship Id="rId24" Type="http://schemas.openxmlformats.org/officeDocument/2006/relationships/image" Target="../media/image95.png"/><Relationship Id="rId5" Type="http://schemas.openxmlformats.org/officeDocument/2006/relationships/image" Target="../media/image64.tiff"/><Relationship Id="rId15" Type="http://schemas.openxmlformats.org/officeDocument/2006/relationships/image" Target="../media/image73.jpeg"/><Relationship Id="rId23" Type="http://schemas.openxmlformats.org/officeDocument/2006/relationships/image" Target="../media/image94.jpeg"/><Relationship Id="rId10" Type="http://schemas.openxmlformats.org/officeDocument/2006/relationships/image" Target="../media/image69.svg"/><Relationship Id="rId19" Type="http://schemas.openxmlformats.org/officeDocument/2006/relationships/image" Target="../media/image90.png"/><Relationship Id="rId4" Type="http://schemas.openxmlformats.org/officeDocument/2006/relationships/image" Target="../media/image63.tiff"/><Relationship Id="rId9" Type="http://schemas.openxmlformats.org/officeDocument/2006/relationships/image" Target="../media/image68.png"/><Relationship Id="rId14" Type="http://schemas.openxmlformats.org/officeDocument/2006/relationships/image" Target="../media/image21.svg"/><Relationship Id="rId22" Type="http://schemas.openxmlformats.org/officeDocument/2006/relationships/image" Target="../media/image9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3.jpeg"/><Relationship Id="rId2" Type="http://schemas.openxmlformats.org/officeDocument/2006/relationships/image" Target="../media/image88.tiff"/><Relationship Id="rId1" Type="http://schemas.openxmlformats.org/officeDocument/2006/relationships/slideLayout" Target="../slideLayouts/slideLayout57.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21.svg"/><Relationship Id="rId7" Type="http://schemas.openxmlformats.org/officeDocument/2006/relationships/image" Target="../media/image72.sv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71.png"/><Relationship Id="rId5" Type="http://schemas.openxmlformats.org/officeDocument/2006/relationships/image" Target="../media/image64.tiff"/><Relationship Id="rId4" Type="http://schemas.openxmlformats.org/officeDocument/2006/relationships/image" Target="../media/image6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5.jpe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74.png"/><Relationship Id="rId5" Type="http://schemas.openxmlformats.org/officeDocument/2006/relationships/image" Target="../media/image63.tiff"/><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9.svg"/><Relationship Id="rId7" Type="http://schemas.openxmlformats.org/officeDocument/2006/relationships/image" Target="../media/image67.png"/><Relationship Id="rId2" Type="http://schemas.openxmlformats.org/officeDocument/2006/relationships/image" Target="../media/image98.png"/><Relationship Id="rId1" Type="http://schemas.openxmlformats.org/officeDocument/2006/relationships/slideLayout" Target="../slideLayouts/slideLayout5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100.png"/><Relationship Id="rId9"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103.png"/><Relationship Id="rId3" Type="http://schemas.openxmlformats.org/officeDocument/2006/relationships/image" Target="../media/image21.svg"/><Relationship Id="rId7" Type="http://schemas.openxmlformats.org/officeDocument/2006/relationships/image" Target="../media/image68.png"/><Relationship Id="rId12" Type="http://schemas.openxmlformats.org/officeDocument/2006/relationships/image" Target="../media/image102.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99.svg"/><Relationship Id="rId11" Type="http://schemas.openxmlformats.org/officeDocument/2006/relationships/image" Target="../media/image67.png"/><Relationship Id="rId5" Type="http://schemas.openxmlformats.org/officeDocument/2006/relationships/image" Target="../media/image98.png"/><Relationship Id="rId10" Type="http://schemas.openxmlformats.org/officeDocument/2006/relationships/image" Target="../media/image72.svg"/><Relationship Id="rId4" Type="http://schemas.openxmlformats.org/officeDocument/2006/relationships/image" Target="../media/image101.png"/><Relationship Id="rId9"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21.sv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105.png"/><Relationship Id="rId11" Type="http://schemas.openxmlformats.org/officeDocument/2006/relationships/image" Target="../media/image20.png"/><Relationship Id="rId5" Type="http://schemas.openxmlformats.org/officeDocument/2006/relationships/image" Target="../media/image104.jpeg"/><Relationship Id="rId10" Type="http://schemas.openxmlformats.org/officeDocument/2006/relationships/image" Target="../media/image91.svg"/><Relationship Id="rId4" Type="http://schemas.openxmlformats.org/officeDocument/2006/relationships/image" Target="../media/image93.svg"/><Relationship Id="rId9" Type="http://schemas.openxmlformats.org/officeDocument/2006/relationships/image" Target="../media/image90.png"/><Relationship Id="rId14" Type="http://schemas.openxmlformats.org/officeDocument/2006/relationships/image" Target="../media/image10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jpe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11.jpeg"/><Relationship Id="rId11" Type="http://schemas.openxmlformats.org/officeDocument/2006/relationships/image" Target="../media/image21.svg"/><Relationship Id="rId5" Type="http://schemas.openxmlformats.org/officeDocument/2006/relationships/image" Target="../media/image70.png"/><Relationship Id="rId10" Type="http://schemas.openxmlformats.org/officeDocument/2006/relationships/image" Target="../media/image20.png"/><Relationship Id="rId4" Type="http://schemas.openxmlformats.org/officeDocument/2006/relationships/image" Target="../media/image110.svg"/><Relationship Id="rId9" Type="http://schemas.openxmlformats.org/officeDocument/2006/relationships/image" Target="../media/image114.jpe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9.png"/><Relationship Id="rId7" Type="http://schemas.openxmlformats.org/officeDocument/2006/relationships/image" Target="../media/image88.tif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11.jpeg"/><Relationship Id="rId5" Type="http://schemas.openxmlformats.org/officeDocument/2006/relationships/image" Target="../media/image70.png"/><Relationship Id="rId4" Type="http://schemas.openxmlformats.org/officeDocument/2006/relationships/image" Target="../media/image110.sv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0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88.tiff"/><Relationship Id="rId5" Type="http://schemas.openxmlformats.org/officeDocument/2006/relationships/image" Target="../media/image70.png"/><Relationship Id="rId4" Type="http://schemas.openxmlformats.org/officeDocument/2006/relationships/image" Target="../media/image110.svg"/></Relationships>
</file>

<file path=ppt/slides/_rels/slide2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61.jpe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56.png"/><Relationship Id="rId20" Type="http://schemas.openxmlformats.org/officeDocument/2006/relationships/image" Target="../media/image6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59.pn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62.jpeg"/></Relationships>
</file>

<file path=ppt/slides/_rels/slide29.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61.jpeg"/><Relationship Id="rId3" Type="http://schemas.openxmlformats.org/officeDocument/2006/relationships/image" Target="../media/image20.png"/><Relationship Id="rId21" Type="http://schemas.openxmlformats.org/officeDocument/2006/relationships/image" Target="../media/image119.png"/><Relationship Id="rId7" Type="http://schemas.openxmlformats.org/officeDocument/2006/relationships/image" Target="../media/image79.png"/><Relationship Id="rId12" Type="http://schemas.openxmlformats.org/officeDocument/2006/relationships/image" Target="../media/image84.jpeg"/><Relationship Id="rId17" Type="http://schemas.openxmlformats.org/officeDocument/2006/relationships/image" Target="../media/image116.svg"/><Relationship Id="rId2" Type="http://schemas.openxmlformats.org/officeDocument/2006/relationships/notesSlide" Target="../notesSlides/notesSlide16.xml"/><Relationship Id="rId16" Type="http://schemas.openxmlformats.org/officeDocument/2006/relationships/image" Target="../media/image115.png"/><Relationship Id="rId20" Type="http://schemas.openxmlformats.org/officeDocument/2006/relationships/image" Target="../media/image118.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83.tiff"/><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19" Type="http://schemas.openxmlformats.org/officeDocument/2006/relationships/image" Target="../media/image117.jpeg"/><Relationship Id="rId4" Type="http://schemas.openxmlformats.org/officeDocument/2006/relationships/image" Target="../media/image21.svg"/><Relationship Id="rId9" Type="http://schemas.openxmlformats.org/officeDocument/2006/relationships/image" Target="../media/image81.png"/><Relationship Id="rId1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38.xml"/><Relationship Id="rId4" Type="http://schemas.openxmlformats.org/officeDocument/2006/relationships/image" Target="../media/image2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0.png"/><Relationship Id="rId7" Type="http://schemas.openxmlformats.org/officeDocument/2006/relationships/image" Target="../media/image125.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21.svg"/></Relationships>
</file>

<file path=ppt/slides/_rels/slide3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0.png"/><Relationship Id="rId7" Type="http://schemas.openxmlformats.org/officeDocument/2006/relationships/image" Target="../media/image125.png"/><Relationship Id="rId2" Type="http://schemas.openxmlformats.org/officeDocument/2006/relationships/image" Target="../media/image70.png"/><Relationship Id="rId1" Type="http://schemas.openxmlformats.org/officeDocument/2006/relationships/slideLayout" Target="../slideLayouts/slideLayout57.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21.svg"/><Relationship Id="rId9" Type="http://schemas.openxmlformats.org/officeDocument/2006/relationships/image" Target="../media/image88.tiff"/></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0.png"/><Relationship Id="rId7"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3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21.sv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8.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github.com/dapr/dapr#community" TargetMode="External"/><Relationship Id="rId2" Type="http://schemas.openxmlformats.org/officeDocument/2006/relationships/image" Target="../media/image30.png"/><Relationship Id="rId1" Type="http://schemas.openxmlformats.org/officeDocument/2006/relationships/slideLayout" Target="../slideLayouts/slideLayout5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dapr/dapr#commun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53.svg"/><Relationship Id="rId1" Type="http://schemas.openxmlformats.org/officeDocument/2006/relationships/slideLayout" Target="../slideLayouts/slideLayout38.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462519" y="2398119"/>
            <a:ext cx="8555737" cy="1323439"/>
          </a:xfrm>
        </p:spPr>
        <p:txBody>
          <a:bodyPr/>
          <a:lstStyle/>
          <a:p>
            <a:r>
              <a:rPr lang="en-US"/>
              <a:t>Distributed Application Runtime</a:t>
            </a:r>
            <a:br>
              <a:rPr lang="en-US"/>
            </a:br>
            <a:endParaRPr lang="en-US"/>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52167" y="4154903"/>
            <a:ext cx="4656327" cy="830997"/>
          </a:xfrm>
        </p:spPr>
        <p:txBody>
          <a:bodyPr/>
          <a:lstStyle/>
          <a:p>
            <a:r>
              <a:rPr lang="en-US"/>
              <a:t>&lt;NAME&gt;</a:t>
            </a:r>
          </a:p>
          <a:p>
            <a:r>
              <a:rPr lang="en-US"/>
              <a:t>&lt;EMAIL&gt;</a:t>
            </a:r>
          </a:p>
          <a:p>
            <a:r>
              <a:rPr lang="en-US"/>
              <a:t>&lt;@TWITTER&gt;</a:t>
            </a:r>
          </a:p>
        </p:txBody>
      </p:sp>
      <p:pic>
        <p:nvPicPr>
          <p:cNvPr id="6" name="Graphic 5">
            <a:extLst>
              <a:ext uri="{FF2B5EF4-FFF2-40B4-BE49-F238E27FC236}">
                <a16:creationId xmlns:a16="http://schemas.microsoft.com/office/drawing/2014/main" id="{E50112B1-CB0B-41CC-B47C-9EF4D4DA38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54681" y="1964774"/>
            <a:ext cx="1967706" cy="1532404"/>
          </a:xfrm>
          <a:prstGeom prst="rect">
            <a:avLst/>
          </a:prstGeom>
        </p:spPr>
      </p:pic>
    </p:spTree>
    <p:extLst>
      <p:ext uri="{BB962C8B-B14F-4D97-AF65-F5344CB8AC3E}">
        <p14:creationId xmlns:p14="http://schemas.microsoft.com/office/powerpoint/2010/main" val="42272279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a:t>
            </a:r>
            <a:r>
              <a:rPr lang="en-US" sz="1400">
                <a:solidFill>
                  <a:prstClr val="black"/>
                </a:solidFill>
                <a:latin typeface="Calibri" panose="020F0502020204030204"/>
              </a:rPr>
              <a:t>secrets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2118</Words>
  <Application>Microsoft Office PowerPoint</Application>
  <PresentationFormat>Widescreen</PresentationFormat>
  <Paragraphs>587</Paragraphs>
  <Slides>39</Slides>
  <Notes>18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39</vt:i4>
      </vt:variant>
    </vt:vector>
  </HeadingPairs>
  <TitlesOfParts>
    <vt:vector size="52" baseType="lpstr">
      <vt:lpstr>-apple-system</vt:lpstr>
      <vt:lpstr>Arial</vt:lpstr>
      <vt:lpstr>Calibri</vt:lpstr>
      <vt:lpstr>Calibri Light</vt:lpstr>
      <vt:lpstr>Consolas</vt:lpstr>
      <vt:lpstr>Courier</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Distributed Application Runtime </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2020-03-28T01:45:48Z</dcterms:modified>
</cp:coreProperties>
</file>